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352" r:id="rId3"/>
    <p:sldId id="303" r:id="rId4"/>
    <p:sldId id="304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33" r:id="rId34"/>
    <p:sldId id="334" r:id="rId35"/>
    <p:sldId id="335" r:id="rId36"/>
    <p:sldId id="336" r:id="rId37"/>
    <p:sldId id="337" r:id="rId38"/>
    <p:sldId id="338" r:id="rId39"/>
    <p:sldId id="339" r:id="rId40"/>
    <p:sldId id="340" r:id="rId41"/>
    <p:sldId id="341" r:id="rId42"/>
    <p:sldId id="342" r:id="rId43"/>
    <p:sldId id="343" r:id="rId44"/>
    <p:sldId id="344" r:id="rId45"/>
    <p:sldId id="345" r:id="rId46"/>
    <p:sldId id="346" r:id="rId47"/>
    <p:sldId id="347" r:id="rId48"/>
    <p:sldId id="348" r:id="rId49"/>
    <p:sldId id="349" r:id="rId50"/>
    <p:sldId id="350" r:id="rId51"/>
    <p:sldId id="351" r:id="rId52"/>
    <p:sldId id="301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152E1E31-74B9-495D-9074-20F69D4308A0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05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433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061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45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41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931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13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824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64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634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1E31-74B9-495D-9074-20F69D4308A0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362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152E1E31-74B9-495D-9074-20F69D4308A0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BF643DDA-DFC5-405C-96F9-87C0771ADDE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923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75563" y="1291453"/>
            <a:ext cx="6470073" cy="1329827"/>
          </a:xfrm>
        </p:spPr>
        <p:txBody>
          <a:bodyPr>
            <a:noAutofit/>
          </a:bodyPr>
          <a:lstStyle/>
          <a:p>
            <a:r>
              <a:rPr lang="en-US" sz="8800" dirty="0"/>
              <a:t>Cyber security </a:t>
            </a:r>
            <a:br>
              <a:rPr lang="en-US" sz="8800" dirty="0"/>
            </a:br>
            <a:r>
              <a:rPr lang="en-US" sz="8800" dirty="0"/>
              <a:t>CS-597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Dr. Farhat Abbas </a:t>
            </a:r>
          </a:p>
          <a:p>
            <a:endParaRPr lang="en-US" sz="24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80108" y="5026743"/>
            <a:ext cx="7578438" cy="1329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/>
              <a:t>Chapter  </a:t>
            </a:r>
          </a:p>
          <a:p>
            <a:pPr algn="l"/>
            <a:r>
              <a:rPr lang="en-US" sz="4400" dirty="0">
                <a:solidFill>
                  <a:schemeClr val="accent4">
                    <a:lumMod val="75000"/>
                  </a:schemeClr>
                </a:solidFill>
              </a:rPr>
              <a:t>Host, Application &amp; data security</a:t>
            </a:r>
          </a:p>
        </p:txBody>
      </p:sp>
    </p:spTree>
    <p:extLst>
      <p:ext uri="{BB962C8B-B14F-4D97-AF65-F5344CB8AC3E}">
        <p14:creationId xmlns:p14="http://schemas.microsoft.com/office/powerpoint/2010/main" val="767412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2" t="19483" r="24885" b="25313"/>
          <a:stretch/>
        </p:blipFill>
        <p:spPr>
          <a:xfrm>
            <a:off x="454824" y="0"/>
            <a:ext cx="11052365" cy="6686485"/>
          </a:xfrm>
        </p:spPr>
      </p:pic>
    </p:spTree>
    <p:extLst>
      <p:ext uri="{BB962C8B-B14F-4D97-AF65-F5344CB8AC3E}">
        <p14:creationId xmlns:p14="http://schemas.microsoft.com/office/powerpoint/2010/main" val="701832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9" t="19159" r="26712" b="17195"/>
          <a:stretch/>
        </p:blipFill>
        <p:spPr>
          <a:xfrm>
            <a:off x="494015" y="0"/>
            <a:ext cx="9231876" cy="6751670"/>
          </a:xfrm>
        </p:spPr>
      </p:pic>
    </p:spTree>
    <p:extLst>
      <p:ext uri="{BB962C8B-B14F-4D97-AF65-F5344CB8AC3E}">
        <p14:creationId xmlns:p14="http://schemas.microsoft.com/office/powerpoint/2010/main" val="238143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9" t="20132" r="25799" b="27911"/>
          <a:stretch/>
        </p:blipFill>
        <p:spPr>
          <a:xfrm>
            <a:off x="0" y="116378"/>
            <a:ext cx="11376561" cy="6667581"/>
          </a:xfrm>
        </p:spPr>
      </p:pic>
    </p:spTree>
    <p:extLst>
      <p:ext uri="{BB962C8B-B14F-4D97-AF65-F5344CB8AC3E}">
        <p14:creationId xmlns:p14="http://schemas.microsoft.com/office/powerpoint/2010/main" val="45257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46" t="20782" r="26164" b="18818"/>
          <a:stretch/>
        </p:blipFill>
        <p:spPr>
          <a:xfrm>
            <a:off x="258883" y="0"/>
            <a:ext cx="9288877" cy="6828975"/>
          </a:xfrm>
        </p:spPr>
      </p:pic>
    </p:spTree>
    <p:extLst>
      <p:ext uri="{BB962C8B-B14F-4D97-AF65-F5344CB8AC3E}">
        <p14:creationId xmlns:p14="http://schemas.microsoft.com/office/powerpoint/2010/main" val="298854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7" t="18510" r="25069" b="25638"/>
          <a:stretch/>
        </p:blipFill>
        <p:spPr>
          <a:xfrm>
            <a:off x="296883" y="0"/>
            <a:ext cx="11091553" cy="6765057"/>
          </a:xfrm>
        </p:spPr>
      </p:pic>
    </p:spTree>
    <p:extLst>
      <p:ext uri="{BB962C8B-B14F-4D97-AF65-F5344CB8AC3E}">
        <p14:creationId xmlns:p14="http://schemas.microsoft.com/office/powerpoint/2010/main" val="217690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0" t="18834" r="26164" b="14922"/>
          <a:stretch/>
        </p:blipFill>
        <p:spPr>
          <a:xfrm>
            <a:off x="2076994" y="339635"/>
            <a:ext cx="7785463" cy="6228370"/>
          </a:xfrm>
        </p:spPr>
      </p:pic>
    </p:spTree>
    <p:extLst>
      <p:ext uri="{BB962C8B-B14F-4D97-AF65-F5344CB8AC3E}">
        <p14:creationId xmlns:p14="http://schemas.microsoft.com/office/powerpoint/2010/main" val="275196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5" t="18510" r="24339" b="17519"/>
          <a:stretch/>
        </p:blipFill>
        <p:spPr>
          <a:xfrm>
            <a:off x="973777" y="194378"/>
            <a:ext cx="9437316" cy="6663622"/>
          </a:xfrm>
        </p:spPr>
      </p:pic>
    </p:spTree>
    <p:extLst>
      <p:ext uri="{BB962C8B-B14F-4D97-AF65-F5344CB8AC3E}">
        <p14:creationId xmlns:p14="http://schemas.microsoft.com/office/powerpoint/2010/main" val="345618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7" t="19809" r="24886" b="19468"/>
          <a:stretch/>
        </p:blipFill>
        <p:spPr>
          <a:xfrm>
            <a:off x="1449978" y="535577"/>
            <a:ext cx="9178438" cy="6064906"/>
          </a:xfrm>
        </p:spPr>
      </p:pic>
    </p:spTree>
    <p:extLst>
      <p:ext uri="{BB962C8B-B14F-4D97-AF65-F5344CB8AC3E}">
        <p14:creationId xmlns:p14="http://schemas.microsoft.com/office/powerpoint/2010/main" val="3872354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8" t="20458" r="33102" b="15571"/>
          <a:stretch/>
        </p:blipFill>
        <p:spPr>
          <a:xfrm>
            <a:off x="2965269" y="378896"/>
            <a:ext cx="5786845" cy="6229554"/>
          </a:xfrm>
        </p:spPr>
      </p:pic>
    </p:spTree>
    <p:extLst>
      <p:ext uri="{BB962C8B-B14F-4D97-AF65-F5344CB8AC3E}">
        <p14:creationId xmlns:p14="http://schemas.microsoft.com/office/powerpoint/2010/main" val="3318230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9" t="16237" r="25982" b="33755"/>
          <a:stretch/>
        </p:blipFill>
        <p:spPr>
          <a:xfrm>
            <a:off x="-1" y="83127"/>
            <a:ext cx="11808701" cy="6685808"/>
          </a:xfrm>
        </p:spPr>
      </p:pic>
    </p:spTree>
    <p:extLst>
      <p:ext uri="{BB962C8B-B14F-4D97-AF65-F5344CB8AC3E}">
        <p14:creationId xmlns:p14="http://schemas.microsoft.com/office/powerpoint/2010/main" val="2009367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Securing the </a:t>
            </a:r>
            <a:r>
              <a:rPr lang="en-US" sz="5400" dirty="0"/>
              <a:t>host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2" t="29791" r="29450" b="44471"/>
          <a:stretch/>
        </p:blipFill>
        <p:spPr>
          <a:xfrm>
            <a:off x="1306285" y="1989637"/>
            <a:ext cx="10710669" cy="331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51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60" t="16561" r="27077" b="20766"/>
          <a:stretch/>
        </p:blipFill>
        <p:spPr>
          <a:xfrm>
            <a:off x="499952" y="77830"/>
            <a:ext cx="9344691" cy="6780170"/>
          </a:xfrm>
        </p:spPr>
      </p:pic>
    </p:spTree>
    <p:extLst>
      <p:ext uri="{BB962C8B-B14F-4D97-AF65-F5344CB8AC3E}">
        <p14:creationId xmlns:p14="http://schemas.microsoft.com/office/powerpoint/2010/main" val="3780045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5" t="16561" r="24885" b="28235"/>
          <a:stretch/>
        </p:blipFill>
        <p:spPr>
          <a:xfrm>
            <a:off x="1201782" y="627018"/>
            <a:ext cx="9161675" cy="5562444"/>
          </a:xfrm>
        </p:spPr>
      </p:pic>
    </p:spTree>
    <p:extLst>
      <p:ext uri="{BB962C8B-B14F-4D97-AF65-F5344CB8AC3E}">
        <p14:creationId xmlns:p14="http://schemas.microsoft.com/office/powerpoint/2010/main" val="549422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2" t="17210" r="24339" b="35380"/>
          <a:stretch/>
        </p:blipFill>
        <p:spPr>
          <a:xfrm>
            <a:off x="783771" y="875211"/>
            <a:ext cx="10228935" cy="5258537"/>
          </a:xfrm>
        </p:spPr>
      </p:pic>
    </p:spTree>
    <p:extLst>
      <p:ext uri="{BB962C8B-B14F-4D97-AF65-F5344CB8AC3E}">
        <p14:creationId xmlns:p14="http://schemas.microsoft.com/office/powerpoint/2010/main" val="4278873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4" t="16561" r="26347" b="18819"/>
          <a:stretch/>
        </p:blipFill>
        <p:spPr>
          <a:xfrm>
            <a:off x="2011681" y="571166"/>
            <a:ext cx="7759336" cy="5676865"/>
          </a:xfrm>
        </p:spPr>
      </p:pic>
    </p:spTree>
    <p:extLst>
      <p:ext uri="{BB962C8B-B14F-4D97-AF65-F5344CB8AC3E}">
        <p14:creationId xmlns:p14="http://schemas.microsoft.com/office/powerpoint/2010/main" val="330748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5" t="16886" r="25616" b="14597"/>
          <a:stretch/>
        </p:blipFill>
        <p:spPr>
          <a:xfrm>
            <a:off x="2299062" y="609224"/>
            <a:ext cx="7680959" cy="5872034"/>
          </a:xfrm>
        </p:spPr>
      </p:pic>
    </p:spTree>
    <p:extLst>
      <p:ext uri="{BB962C8B-B14F-4D97-AF65-F5344CB8AC3E}">
        <p14:creationId xmlns:p14="http://schemas.microsoft.com/office/powerpoint/2010/main" val="785527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4" t="16561" r="25434" b="27911"/>
          <a:stretch/>
        </p:blipFill>
        <p:spPr>
          <a:xfrm>
            <a:off x="1750423" y="677117"/>
            <a:ext cx="9013371" cy="5645736"/>
          </a:xfrm>
        </p:spPr>
      </p:pic>
    </p:spTree>
    <p:extLst>
      <p:ext uri="{BB962C8B-B14F-4D97-AF65-F5344CB8AC3E}">
        <p14:creationId xmlns:p14="http://schemas.microsoft.com/office/powerpoint/2010/main" val="1911734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0" t="16237" r="28172" b="15896"/>
          <a:stretch/>
        </p:blipFill>
        <p:spPr>
          <a:xfrm>
            <a:off x="1163782" y="0"/>
            <a:ext cx="9393382" cy="6858000"/>
          </a:xfrm>
        </p:spPr>
      </p:pic>
    </p:spTree>
    <p:extLst>
      <p:ext uri="{BB962C8B-B14F-4D97-AF65-F5344CB8AC3E}">
        <p14:creationId xmlns:p14="http://schemas.microsoft.com/office/powerpoint/2010/main" val="5762269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7" t="16886" r="24339" b="16545"/>
          <a:stretch/>
        </p:blipFill>
        <p:spPr>
          <a:xfrm>
            <a:off x="1306523" y="-10690"/>
            <a:ext cx="9448643" cy="6868690"/>
          </a:xfrm>
        </p:spPr>
      </p:pic>
    </p:spTree>
    <p:extLst>
      <p:ext uri="{BB962C8B-B14F-4D97-AF65-F5344CB8AC3E}">
        <p14:creationId xmlns:p14="http://schemas.microsoft.com/office/powerpoint/2010/main" val="23391216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1" t="19483" r="28172" b="24338"/>
          <a:stretch/>
        </p:blipFill>
        <p:spPr>
          <a:xfrm>
            <a:off x="1208908" y="98194"/>
            <a:ext cx="9928677" cy="6338232"/>
          </a:xfrm>
        </p:spPr>
      </p:pic>
    </p:spTree>
    <p:extLst>
      <p:ext uri="{BB962C8B-B14F-4D97-AF65-F5344CB8AC3E}">
        <p14:creationId xmlns:p14="http://schemas.microsoft.com/office/powerpoint/2010/main" val="24549992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7" t="19483" r="24156" b="16870"/>
          <a:stretch/>
        </p:blipFill>
        <p:spPr>
          <a:xfrm>
            <a:off x="1606733" y="313508"/>
            <a:ext cx="8904202" cy="6080917"/>
          </a:xfrm>
        </p:spPr>
      </p:pic>
    </p:spTree>
    <p:extLst>
      <p:ext uri="{BB962C8B-B14F-4D97-AF65-F5344CB8AC3E}">
        <p14:creationId xmlns:p14="http://schemas.microsoft.com/office/powerpoint/2010/main" val="3617465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9" t="18185" r="26712" b="14922"/>
          <a:stretch/>
        </p:blipFill>
        <p:spPr>
          <a:xfrm>
            <a:off x="1399821" y="367872"/>
            <a:ext cx="8347327" cy="6321872"/>
          </a:xfrm>
        </p:spPr>
      </p:pic>
    </p:spTree>
    <p:extLst>
      <p:ext uri="{BB962C8B-B14F-4D97-AF65-F5344CB8AC3E}">
        <p14:creationId xmlns:p14="http://schemas.microsoft.com/office/powerpoint/2010/main" val="2185553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1" t="18510" r="25434" b="16220"/>
          <a:stretch/>
        </p:blipFill>
        <p:spPr>
          <a:xfrm>
            <a:off x="1828801" y="319900"/>
            <a:ext cx="8778240" cy="6346854"/>
          </a:xfrm>
        </p:spPr>
      </p:pic>
    </p:spTree>
    <p:extLst>
      <p:ext uri="{BB962C8B-B14F-4D97-AF65-F5344CB8AC3E}">
        <p14:creationId xmlns:p14="http://schemas.microsoft.com/office/powerpoint/2010/main" val="407315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4" t="19809" r="26347" b="16870"/>
          <a:stretch/>
        </p:blipFill>
        <p:spPr>
          <a:xfrm>
            <a:off x="1907178" y="470263"/>
            <a:ext cx="8438607" cy="6049735"/>
          </a:xfrm>
        </p:spPr>
      </p:pic>
    </p:spTree>
    <p:extLst>
      <p:ext uri="{BB962C8B-B14F-4D97-AF65-F5344CB8AC3E}">
        <p14:creationId xmlns:p14="http://schemas.microsoft.com/office/powerpoint/2010/main" val="1938388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9" t="19809" r="26712" b="31158"/>
          <a:stretch/>
        </p:blipFill>
        <p:spPr>
          <a:xfrm>
            <a:off x="1293223" y="718458"/>
            <a:ext cx="10268097" cy="5700304"/>
          </a:xfrm>
        </p:spPr>
      </p:pic>
    </p:spTree>
    <p:extLst>
      <p:ext uri="{BB962C8B-B14F-4D97-AF65-F5344CB8AC3E}">
        <p14:creationId xmlns:p14="http://schemas.microsoft.com/office/powerpoint/2010/main" val="2312369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2" t="18184" r="25616" b="17521"/>
          <a:stretch/>
        </p:blipFill>
        <p:spPr>
          <a:xfrm>
            <a:off x="786721" y="0"/>
            <a:ext cx="9389666" cy="6711745"/>
          </a:xfrm>
        </p:spPr>
      </p:pic>
    </p:spTree>
    <p:extLst>
      <p:ext uri="{BB962C8B-B14F-4D97-AF65-F5344CB8AC3E}">
        <p14:creationId xmlns:p14="http://schemas.microsoft.com/office/powerpoint/2010/main" val="14629304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2" t="18184" r="24521" b="25638"/>
          <a:stretch/>
        </p:blipFill>
        <p:spPr>
          <a:xfrm>
            <a:off x="501805" y="156385"/>
            <a:ext cx="11099180" cy="6578950"/>
          </a:xfrm>
        </p:spPr>
      </p:pic>
    </p:spTree>
    <p:extLst>
      <p:ext uri="{BB962C8B-B14F-4D97-AF65-F5344CB8AC3E}">
        <p14:creationId xmlns:p14="http://schemas.microsoft.com/office/powerpoint/2010/main" val="31791918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7" t="20133" r="23973" b="34730"/>
          <a:stretch/>
        </p:blipFill>
        <p:spPr>
          <a:xfrm>
            <a:off x="1084217" y="1031965"/>
            <a:ext cx="9896289" cy="4776333"/>
          </a:xfrm>
        </p:spPr>
      </p:pic>
    </p:spTree>
    <p:extLst>
      <p:ext uri="{BB962C8B-B14F-4D97-AF65-F5344CB8AC3E}">
        <p14:creationId xmlns:p14="http://schemas.microsoft.com/office/powerpoint/2010/main" val="27027453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1" t="18184" r="26347" b="25638"/>
          <a:stretch/>
        </p:blipFill>
        <p:spPr>
          <a:xfrm>
            <a:off x="1280160" y="561703"/>
            <a:ext cx="9440372" cy="5982358"/>
          </a:xfrm>
        </p:spPr>
      </p:pic>
    </p:spTree>
    <p:extLst>
      <p:ext uri="{BB962C8B-B14F-4D97-AF65-F5344CB8AC3E}">
        <p14:creationId xmlns:p14="http://schemas.microsoft.com/office/powerpoint/2010/main" val="20944548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4" t="18185" r="24704" b="15247"/>
          <a:stretch/>
        </p:blipFill>
        <p:spPr>
          <a:xfrm>
            <a:off x="2233748" y="561702"/>
            <a:ext cx="7746150" cy="5651105"/>
          </a:xfrm>
        </p:spPr>
      </p:pic>
    </p:spTree>
    <p:extLst>
      <p:ext uri="{BB962C8B-B14F-4D97-AF65-F5344CB8AC3E}">
        <p14:creationId xmlns:p14="http://schemas.microsoft.com/office/powerpoint/2010/main" val="2676876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5" t="18510" r="24885" b="31807"/>
          <a:stretch/>
        </p:blipFill>
        <p:spPr>
          <a:xfrm>
            <a:off x="1306285" y="879178"/>
            <a:ext cx="9339943" cy="5103612"/>
          </a:xfrm>
        </p:spPr>
      </p:pic>
    </p:spTree>
    <p:extLst>
      <p:ext uri="{BB962C8B-B14F-4D97-AF65-F5344CB8AC3E}">
        <p14:creationId xmlns:p14="http://schemas.microsoft.com/office/powerpoint/2010/main" val="31986133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5" t="19809" r="24885" b="15896"/>
          <a:stretch/>
        </p:blipFill>
        <p:spPr>
          <a:xfrm>
            <a:off x="2011680" y="444137"/>
            <a:ext cx="8401529" cy="5941082"/>
          </a:xfrm>
        </p:spPr>
      </p:pic>
    </p:spTree>
    <p:extLst>
      <p:ext uri="{BB962C8B-B14F-4D97-AF65-F5344CB8AC3E}">
        <p14:creationId xmlns:p14="http://schemas.microsoft.com/office/powerpoint/2010/main" val="1212347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9" t="19809" r="23791" b="27586"/>
          <a:stretch/>
        </p:blipFill>
        <p:spPr>
          <a:xfrm>
            <a:off x="1" y="32022"/>
            <a:ext cx="12192000" cy="6857998"/>
          </a:xfrm>
        </p:spPr>
      </p:pic>
    </p:spTree>
    <p:extLst>
      <p:ext uri="{BB962C8B-B14F-4D97-AF65-F5344CB8AC3E}">
        <p14:creationId xmlns:p14="http://schemas.microsoft.com/office/powerpoint/2010/main" val="33805971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6" t="19483" r="24704" b="20767"/>
          <a:stretch/>
        </p:blipFill>
        <p:spPr>
          <a:xfrm>
            <a:off x="1528354" y="606778"/>
            <a:ext cx="8948057" cy="5797331"/>
          </a:xfrm>
        </p:spPr>
      </p:pic>
    </p:spTree>
    <p:extLst>
      <p:ext uri="{BB962C8B-B14F-4D97-AF65-F5344CB8AC3E}">
        <p14:creationId xmlns:p14="http://schemas.microsoft.com/office/powerpoint/2010/main" val="27379042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6" t="19159" r="25434" b="14922"/>
          <a:stretch/>
        </p:blipFill>
        <p:spPr>
          <a:xfrm>
            <a:off x="1515292" y="339635"/>
            <a:ext cx="8686800" cy="6297929"/>
          </a:xfrm>
        </p:spPr>
      </p:pic>
    </p:spTree>
    <p:extLst>
      <p:ext uri="{BB962C8B-B14F-4D97-AF65-F5344CB8AC3E}">
        <p14:creationId xmlns:p14="http://schemas.microsoft.com/office/powerpoint/2010/main" val="17136632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1" t="17535" r="26347" b="18494"/>
          <a:stretch/>
        </p:blipFill>
        <p:spPr>
          <a:xfrm>
            <a:off x="1586639" y="0"/>
            <a:ext cx="9503728" cy="6858000"/>
          </a:xfrm>
        </p:spPr>
      </p:pic>
    </p:spTree>
    <p:extLst>
      <p:ext uri="{BB962C8B-B14F-4D97-AF65-F5344CB8AC3E}">
        <p14:creationId xmlns:p14="http://schemas.microsoft.com/office/powerpoint/2010/main" val="15177165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7" t="16237" r="25434" b="37328"/>
          <a:stretch/>
        </p:blipFill>
        <p:spPr>
          <a:xfrm>
            <a:off x="1214846" y="862148"/>
            <a:ext cx="9726349" cy="5039374"/>
          </a:xfrm>
        </p:spPr>
      </p:pic>
    </p:spTree>
    <p:extLst>
      <p:ext uri="{BB962C8B-B14F-4D97-AF65-F5344CB8AC3E}">
        <p14:creationId xmlns:p14="http://schemas.microsoft.com/office/powerpoint/2010/main" val="24555774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7" t="21106" r="27077" b="16546"/>
          <a:stretch/>
        </p:blipFill>
        <p:spPr>
          <a:xfrm>
            <a:off x="1972492" y="673985"/>
            <a:ext cx="8072845" cy="5805191"/>
          </a:xfrm>
        </p:spPr>
      </p:pic>
    </p:spTree>
    <p:extLst>
      <p:ext uri="{BB962C8B-B14F-4D97-AF65-F5344CB8AC3E}">
        <p14:creationId xmlns:p14="http://schemas.microsoft.com/office/powerpoint/2010/main" val="9991547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1" t="20458" r="24704" b="36353"/>
          <a:stretch/>
        </p:blipFill>
        <p:spPr>
          <a:xfrm>
            <a:off x="1045028" y="1005840"/>
            <a:ext cx="9943296" cy="4689567"/>
          </a:xfrm>
        </p:spPr>
      </p:pic>
    </p:spTree>
    <p:extLst>
      <p:ext uri="{BB962C8B-B14F-4D97-AF65-F5344CB8AC3E}">
        <p14:creationId xmlns:p14="http://schemas.microsoft.com/office/powerpoint/2010/main" val="38228653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1" t="18834" r="23973" b="19793"/>
          <a:stretch/>
        </p:blipFill>
        <p:spPr>
          <a:xfrm>
            <a:off x="1150373" y="0"/>
            <a:ext cx="10294374" cy="6709092"/>
          </a:xfrm>
        </p:spPr>
      </p:pic>
    </p:spTree>
    <p:extLst>
      <p:ext uri="{BB962C8B-B14F-4D97-AF65-F5344CB8AC3E}">
        <p14:creationId xmlns:p14="http://schemas.microsoft.com/office/powerpoint/2010/main" val="37344072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7" t="20133" r="24521" b="16221"/>
          <a:stretch/>
        </p:blipFill>
        <p:spPr>
          <a:xfrm>
            <a:off x="1403205" y="0"/>
            <a:ext cx="9333621" cy="6510283"/>
          </a:xfrm>
        </p:spPr>
      </p:pic>
    </p:spTree>
    <p:extLst>
      <p:ext uri="{BB962C8B-B14F-4D97-AF65-F5344CB8AC3E}">
        <p14:creationId xmlns:p14="http://schemas.microsoft.com/office/powerpoint/2010/main" val="11071546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5" t="19809" r="24885" b="18494"/>
          <a:stretch/>
        </p:blipFill>
        <p:spPr>
          <a:xfrm>
            <a:off x="1394354" y="205665"/>
            <a:ext cx="9253981" cy="6279488"/>
          </a:xfrm>
        </p:spPr>
      </p:pic>
    </p:spTree>
    <p:extLst>
      <p:ext uri="{BB962C8B-B14F-4D97-AF65-F5344CB8AC3E}">
        <p14:creationId xmlns:p14="http://schemas.microsoft.com/office/powerpoint/2010/main" val="15637625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84" t="20133" r="30911" b="16870"/>
          <a:stretch/>
        </p:blipFill>
        <p:spPr>
          <a:xfrm>
            <a:off x="845634" y="-321700"/>
            <a:ext cx="10287555" cy="7261173"/>
          </a:xfrm>
        </p:spPr>
      </p:pic>
    </p:spTree>
    <p:extLst>
      <p:ext uri="{BB962C8B-B14F-4D97-AF65-F5344CB8AC3E}">
        <p14:creationId xmlns:p14="http://schemas.microsoft.com/office/powerpoint/2010/main" val="2828543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4" t="20781" r="30180" b="36030"/>
          <a:stretch/>
        </p:blipFill>
        <p:spPr>
          <a:xfrm>
            <a:off x="1254034" y="979715"/>
            <a:ext cx="9452893" cy="5008902"/>
          </a:xfrm>
        </p:spPr>
      </p:pic>
    </p:spTree>
    <p:extLst>
      <p:ext uri="{BB962C8B-B14F-4D97-AF65-F5344CB8AC3E}">
        <p14:creationId xmlns:p14="http://schemas.microsoft.com/office/powerpoint/2010/main" val="9550874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7" t="20133" r="24156" b="14922"/>
          <a:stretch/>
        </p:blipFill>
        <p:spPr>
          <a:xfrm>
            <a:off x="1463040" y="352697"/>
            <a:ext cx="9011868" cy="6368812"/>
          </a:xfrm>
        </p:spPr>
      </p:pic>
    </p:spTree>
    <p:extLst>
      <p:ext uri="{BB962C8B-B14F-4D97-AF65-F5344CB8AC3E}">
        <p14:creationId xmlns:p14="http://schemas.microsoft.com/office/powerpoint/2010/main" val="34265463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4" t="18185" r="25252" b="22391"/>
          <a:stretch/>
        </p:blipFill>
        <p:spPr>
          <a:xfrm>
            <a:off x="1136468" y="548640"/>
            <a:ext cx="9268846" cy="6014891"/>
          </a:xfrm>
        </p:spPr>
      </p:pic>
    </p:spTree>
    <p:extLst>
      <p:ext uri="{BB962C8B-B14F-4D97-AF65-F5344CB8AC3E}">
        <p14:creationId xmlns:p14="http://schemas.microsoft.com/office/powerpoint/2010/main" val="24606590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Reference Book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9" y="2286000"/>
            <a:ext cx="5649388" cy="4023360"/>
          </a:xfrm>
        </p:spPr>
        <p:txBody>
          <a:bodyPr>
            <a:normAutofit/>
          </a:bodyPr>
          <a:lstStyle/>
          <a:p>
            <a:r>
              <a:rPr lang="en-US" sz="4400" i="1" dirty="0"/>
              <a:t>CompTIA Security+ Guide to Network Security Fundamentals, Fifth Edition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479" y="480721"/>
            <a:ext cx="4638174" cy="582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140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2" t="20133" r="24521" b="15571"/>
          <a:stretch/>
        </p:blipFill>
        <p:spPr>
          <a:xfrm>
            <a:off x="1920240" y="483326"/>
            <a:ext cx="8570421" cy="6082235"/>
          </a:xfrm>
        </p:spPr>
      </p:pic>
    </p:spTree>
    <p:extLst>
      <p:ext uri="{BB962C8B-B14F-4D97-AF65-F5344CB8AC3E}">
        <p14:creationId xmlns:p14="http://schemas.microsoft.com/office/powerpoint/2010/main" val="1867240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28" t="19159" r="26553" b="18169"/>
          <a:stretch/>
        </p:blipFill>
        <p:spPr>
          <a:xfrm>
            <a:off x="0" y="-99509"/>
            <a:ext cx="10160001" cy="6731877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1" y="0"/>
            <a:ext cx="2031999" cy="2143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" t="38312" r="2346"/>
          <a:stretch/>
        </p:blipFill>
        <p:spPr>
          <a:xfrm>
            <a:off x="8383303" y="5735782"/>
            <a:ext cx="3553396" cy="11222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001" y="3266429"/>
            <a:ext cx="2031999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270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9" t="19159" r="24704" b="16870"/>
          <a:stretch/>
        </p:blipFill>
        <p:spPr>
          <a:xfrm>
            <a:off x="0" y="0"/>
            <a:ext cx="9429008" cy="6657754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581" y="315513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019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4" t="18510" r="27260" b="35055"/>
          <a:stretch/>
        </p:blipFill>
        <p:spPr>
          <a:xfrm>
            <a:off x="-1" y="0"/>
            <a:ext cx="12804805" cy="6858000"/>
          </a:xfrm>
        </p:spPr>
      </p:pic>
    </p:spTree>
    <p:extLst>
      <p:ext uri="{BB962C8B-B14F-4D97-AF65-F5344CB8AC3E}">
        <p14:creationId xmlns:p14="http://schemas.microsoft.com/office/powerpoint/2010/main" val="22874090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382</TotalTime>
  <Words>31</Words>
  <Application>Microsoft Office PowerPoint</Application>
  <PresentationFormat>Widescreen</PresentationFormat>
  <Paragraphs>7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Tw Cen MT</vt:lpstr>
      <vt:lpstr>Tw Cen MT Condensed</vt:lpstr>
      <vt:lpstr>Wingdings 3</vt:lpstr>
      <vt:lpstr>Integral</vt:lpstr>
      <vt:lpstr>Cyber security  CS-597 </vt:lpstr>
      <vt:lpstr>Securing the host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 Book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security  CS-597</dc:title>
  <dc:creator>Rubina Ghazal</dc:creator>
  <cp:lastModifiedBy>Farhat Abbas</cp:lastModifiedBy>
  <cp:revision>174</cp:revision>
  <dcterms:created xsi:type="dcterms:W3CDTF">2023-02-26T14:23:34Z</dcterms:created>
  <dcterms:modified xsi:type="dcterms:W3CDTF">2024-03-28T04:53:30Z</dcterms:modified>
</cp:coreProperties>
</file>